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8" r:id="rId2"/>
    <p:sldId id="257" r:id="rId3"/>
    <p:sldId id="276" r:id="rId4"/>
    <p:sldId id="259" r:id="rId5"/>
    <p:sldId id="260" r:id="rId6"/>
    <p:sldId id="279" r:id="rId7"/>
    <p:sldId id="261" r:id="rId8"/>
    <p:sldId id="262" r:id="rId9"/>
    <p:sldId id="265" r:id="rId10"/>
    <p:sldId id="280" r:id="rId11"/>
    <p:sldId id="266" r:id="rId12"/>
    <p:sldId id="267" r:id="rId13"/>
    <p:sldId id="281" r:id="rId14"/>
    <p:sldId id="272" r:id="rId15"/>
    <p:sldId id="273" r:id="rId16"/>
    <p:sldId id="269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81176" autoAdjust="0"/>
  </p:normalViewPr>
  <p:slideViewPr>
    <p:cSldViewPr snapToGrid="0">
      <p:cViewPr varScale="1">
        <p:scale>
          <a:sx n="67" d="100"/>
          <a:sy n="67" d="100"/>
        </p:scale>
        <p:origin x="143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4443E-BF3F-495E-B38D-D5D067D97080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56FD9-521A-4E48-B277-6DB742BC501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20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D419-A075-B70D-04B7-2A3B0951D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FF72C94-04F0-9CB5-F7E7-6C1DF4034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EDEB4F4-AB9E-3763-3707-84C9C60FD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6AC262-2648-1107-8496-2C690C557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648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3502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De </a:t>
            </a:r>
            <a:r>
              <a:rPr lang="en-NL" dirty="0" err="1"/>
              <a:t>freesbank</a:t>
            </a:r>
            <a:r>
              <a:rPr lang="en-NL" dirty="0"/>
              <a:t> </a:t>
            </a:r>
            <a:r>
              <a:rPr lang="en-NL" dirty="0" err="1"/>
              <a:t>werkt</a:t>
            </a:r>
            <a:r>
              <a:rPr lang="en-NL" dirty="0"/>
              <a:t> in 3 </a:t>
            </a:r>
            <a:r>
              <a:rPr lang="en-NL" dirty="0" err="1"/>
              <a:t>assen</a:t>
            </a:r>
            <a:r>
              <a:rPr lang="en-NL" dirty="0"/>
              <a:t>, met 2 </a:t>
            </a:r>
            <a:r>
              <a:rPr lang="en-NL" dirty="0" err="1"/>
              <a:t>mogelijkheden</a:t>
            </a:r>
            <a:r>
              <a:rPr lang="en-NL" dirty="0"/>
              <a:t> in </a:t>
            </a:r>
            <a:r>
              <a:rPr lang="en-NL" dirty="0" err="1"/>
              <a:t>beweging</a:t>
            </a:r>
            <a:r>
              <a:rPr lang="en-NL" dirty="0"/>
              <a:t>, circle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rechte</a:t>
            </a:r>
            <a:r>
              <a:rPr lang="en-NL" dirty="0"/>
              <a:t> </a:t>
            </a:r>
            <a:r>
              <a:rPr lang="en-NL" dirty="0" err="1"/>
              <a:t>lijn</a:t>
            </a:r>
            <a:r>
              <a:rPr lang="en-NL" dirty="0"/>
              <a:t> (G2-3, G0-1).</a:t>
            </a:r>
          </a:p>
          <a:p>
            <a:r>
              <a:rPr lang="nl-NL" dirty="0"/>
              <a:t>I</a:t>
            </a:r>
            <a:r>
              <a:rPr lang="en-NL" dirty="0" err="1"/>
              <a:t>nput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bepaald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 door </a:t>
            </a:r>
            <a:r>
              <a:rPr lang="en-NL" dirty="0" err="1"/>
              <a:t>sensoren</a:t>
            </a:r>
            <a:endParaRPr lang="en-NL" dirty="0"/>
          </a:p>
          <a:p>
            <a:r>
              <a:rPr lang="nl-NL" dirty="0"/>
              <a:t>M</a:t>
            </a:r>
            <a:r>
              <a:rPr lang="en-NL" dirty="0" err="1"/>
              <a:t>odulair</a:t>
            </a:r>
            <a:r>
              <a:rPr lang="en-NL" dirty="0"/>
              <a:t> (door het </a:t>
            </a:r>
            <a:r>
              <a:rPr lang="en-NL" dirty="0" err="1"/>
              <a:t>modulaire</a:t>
            </a:r>
            <a:r>
              <a:rPr lang="en-NL" dirty="0"/>
              <a:t> </a:t>
            </a:r>
            <a:r>
              <a:rPr lang="en-NL" dirty="0" err="1"/>
              <a:t>ontwerp</a:t>
            </a:r>
            <a:r>
              <a:rPr lang="en-NL" dirty="0"/>
              <a:t> </a:t>
            </a:r>
            <a:r>
              <a:rPr lang="en-NL" dirty="0" err="1"/>
              <a:t>kunnen</a:t>
            </a:r>
            <a:r>
              <a:rPr lang="en-NL" dirty="0"/>
              <a:t> </a:t>
            </a:r>
            <a:r>
              <a:rPr lang="en-NL" dirty="0" err="1"/>
              <a:t>meerdere</a:t>
            </a:r>
            <a:r>
              <a:rPr lang="en-NL" dirty="0"/>
              <a:t> </a:t>
            </a:r>
            <a:r>
              <a:rPr lang="en-NL" dirty="0" err="1"/>
              <a:t>manieren</a:t>
            </a:r>
            <a:r>
              <a:rPr lang="en-NL" dirty="0"/>
              <a:t> van </a:t>
            </a:r>
            <a:r>
              <a:rPr lang="en-NL" dirty="0" err="1"/>
              <a:t>locatie</a:t>
            </a:r>
            <a:r>
              <a:rPr lang="en-NL" dirty="0"/>
              <a:t> </a:t>
            </a:r>
            <a:r>
              <a:rPr lang="en-NL" dirty="0" err="1"/>
              <a:t>bepaling</a:t>
            </a:r>
            <a:r>
              <a:rPr lang="en-NL" dirty="0"/>
              <a:t> </a:t>
            </a:r>
            <a:r>
              <a:rPr lang="en-NL" dirty="0" err="1"/>
              <a:t>gebruikt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)</a:t>
            </a:r>
          </a:p>
          <a:p>
            <a:endParaRPr lang="en-NL" dirty="0"/>
          </a:p>
          <a:p>
            <a:r>
              <a:rPr lang="nl-NL" dirty="0"/>
              <a:t>D</a:t>
            </a:r>
            <a:r>
              <a:rPr lang="en-NL" dirty="0" err="1"/>
              <a:t>ata</a:t>
            </a:r>
            <a:r>
              <a:rPr lang="en-NL" dirty="0"/>
              <a:t> </a:t>
            </a:r>
            <a:r>
              <a:rPr lang="en-NL" dirty="0" err="1"/>
              <a:t>opslaan</a:t>
            </a:r>
            <a:r>
              <a:rPr lang="en-NL" dirty="0"/>
              <a:t> op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sd</a:t>
            </a:r>
            <a:r>
              <a:rPr lang="en-NL" dirty="0"/>
              <a:t> </a:t>
            </a:r>
            <a:r>
              <a:rPr lang="en-NL" dirty="0" err="1"/>
              <a:t>kaart</a:t>
            </a:r>
            <a:r>
              <a:rPr lang="en-NL" dirty="0"/>
              <a:t> </a:t>
            </a:r>
            <a:r>
              <a:rPr lang="en-NL" dirty="0" err="1"/>
              <a:t>zoals</a:t>
            </a:r>
            <a:r>
              <a:rPr lang="en-NL" dirty="0"/>
              <a:t> </a:t>
            </a:r>
            <a:r>
              <a:rPr lang="en-NL" dirty="0" err="1"/>
              <a:t>waar</a:t>
            </a:r>
            <a:r>
              <a:rPr lang="en-NL" dirty="0"/>
              <a:t> </a:t>
            </a:r>
            <a:r>
              <a:rPr lang="en-NL" dirty="0" err="1"/>
              <a:t>deze</a:t>
            </a:r>
            <a:r>
              <a:rPr lang="en-NL" dirty="0"/>
              <a:t> is </a:t>
            </a:r>
            <a:r>
              <a:rPr lang="en-NL" dirty="0" err="1"/>
              <a:t>gebleven</a:t>
            </a:r>
            <a:r>
              <a:rPr lang="en-NL" dirty="0"/>
              <a:t> met </a:t>
            </a:r>
            <a:r>
              <a:rPr lang="en-NL" dirty="0" err="1"/>
              <a:t>printen</a:t>
            </a:r>
            <a:r>
              <a:rPr lang="en-NL" dirty="0"/>
              <a:t>.</a:t>
            </a:r>
          </a:p>
          <a:p>
            <a:r>
              <a:rPr lang="nl-NL" dirty="0"/>
              <a:t>D</a:t>
            </a:r>
            <a:r>
              <a:rPr lang="en-NL" dirty="0"/>
              <a:t>e files van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sd</a:t>
            </a:r>
            <a:r>
              <a:rPr lang="en-NL" dirty="0"/>
              <a:t> </a:t>
            </a:r>
            <a:r>
              <a:rPr lang="en-NL" dirty="0" err="1"/>
              <a:t>kaart</a:t>
            </a:r>
            <a:r>
              <a:rPr lang="en-NL" dirty="0"/>
              <a:t> </a:t>
            </a:r>
            <a:r>
              <a:rPr lang="en-NL" dirty="0" err="1"/>
              <a:t>aflezen</a:t>
            </a:r>
            <a:r>
              <a:rPr lang="en-NL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401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25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57B5F-CC9E-A284-4A7A-0ABF0000A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520BE1A-8C1C-9B56-A369-9CC416910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46CD6F2-F705-053E-E648-FCEF8BA53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Radar: locatie, snelheid en richting bepalen van objecten. </a:t>
            </a:r>
          </a:p>
          <a:p>
            <a:r>
              <a:rPr lang="nl-NL" dirty="0"/>
              <a:t>Voordeel: slechte weer, zichtbaarheid.</a:t>
            </a:r>
          </a:p>
          <a:p>
            <a:r>
              <a:rPr lang="nl-NL" dirty="0"/>
              <a:t>Verbeteren signaal -&gt; antennes</a:t>
            </a:r>
          </a:p>
          <a:p>
            <a:endParaRPr lang="nl-NL" dirty="0"/>
          </a:p>
          <a:p>
            <a:r>
              <a:rPr lang="nl-NL" dirty="0"/>
              <a:t>FMCW -&gt; grotere nauwkeurigheid per draaibeweging van de radar</a:t>
            </a:r>
          </a:p>
          <a:p>
            <a:r>
              <a:rPr lang="nl-NL" dirty="0"/>
              <a:t>Antennes nodig -&gt; antennes duur door mal. Sens2sea eigen antennes maken</a:t>
            </a:r>
          </a:p>
          <a:p>
            <a:endParaRPr lang="en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1F0C909-25ED-BA49-ED9C-BA29BBECC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056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Dit wilt doen met een 3d printer en </a:t>
            </a:r>
            <a:r>
              <a:rPr lang="nl-NL" dirty="0" err="1"/>
              <a:t>cnc</a:t>
            </a:r>
            <a:r>
              <a:rPr lang="nl-NL" dirty="0"/>
              <a:t> machine</a:t>
            </a:r>
          </a:p>
          <a:p>
            <a:r>
              <a:rPr lang="nl-NL" dirty="0"/>
              <a:t>Uitleg 3d printen en </a:t>
            </a:r>
            <a:r>
              <a:rPr lang="nl-NL" dirty="0" err="1"/>
              <a:t>cnc</a:t>
            </a:r>
            <a:r>
              <a:rPr lang="nl-NL" dirty="0"/>
              <a:t>. Vergeet </a:t>
            </a:r>
            <a:r>
              <a:rPr lang="nl-NL" dirty="0" err="1"/>
              <a:t>gcode</a:t>
            </a:r>
            <a:r>
              <a:rPr lang="nl-NL" dirty="0"/>
              <a:t> niet.</a:t>
            </a:r>
          </a:p>
          <a:p>
            <a:r>
              <a:rPr lang="nl-NL" dirty="0"/>
              <a:t>Testen gedaan in stukken -&gt; hechten kan vervormen dus in 1 keer fabriceren.</a:t>
            </a:r>
          </a:p>
          <a:p>
            <a:r>
              <a:rPr lang="nl-NL" dirty="0"/>
              <a:t>Opensource projecten zoals </a:t>
            </a:r>
            <a:r>
              <a:rPr lang="nl-NL" dirty="0" err="1"/>
              <a:t>grbl</a:t>
            </a:r>
            <a:r>
              <a:rPr lang="nl-NL" dirty="0"/>
              <a:t> en nog wat andere.</a:t>
            </a:r>
          </a:p>
          <a:p>
            <a:r>
              <a:rPr lang="nl-NL" dirty="0"/>
              <a:t>Niet voldoen aan wensen van opdrachtgever.</a:t>
            </a:r>
          </a:p>
          <a:p>
            <a:pPr marL="171450" indent="-171450">
              <a:buFontTx/>
              <a:buChar char="-"/>
            </a:pPr>
            <a:r>
              <a:rPr lang="nl-NL" dirty="0"/>
              <a:t>Sensor gebruiken</a:t>
            </a:r>
          </a:p>
          <a:p>
            <a:pPr marL="171450" indent="-171450">
              <a:buFontTx/>
              <a:buChar char="-"/>
            </a:pPr>
            <a:r>
              <a:rPr lang="nl-NL" dirty="0"/>
              <a:t>Frees en 3d printen</a:t>
            </a:r>
          </a:p>
          <a:p>
            <a:pPr marL="171450" indent="-171450">
              <a:buFontTx/>
              <a:buChar char="-"/>
            </a:pPr>
            <a:r>
              <a:rPr lang="nl-NL" dirty="0"/>
              <a:t>5 assen</a:t>
            </a:r>
          </a:p>
          <a:p>
            <a:pPr marL="171450" indent="-171450">
              <a:buFontTx/>
              <a:buChar char="-"/>
            </a:pPr>
            <a:r>
              <a:rPr lang="nl-NL" dirty="0"/>
              <a:t>Sensoren verwisselen</a:t>
            </a:r>
          </a:p>
          <a:p>
            <a:pPr marL="171450" indent="-171450">
              <a:buFontTx/>
              <a:buChar char="-"/>
            </a:pPr>
            <a:r>
              <a:rPr lang="nl-NL" dirty="0"/>
              <a:t>modulair</a:t>
            </a:r>
          </a:p>
          <a:p>
            <a:endParaRPr lang="nl-NL" dirty="0"/>
          </a:p>
          <a:p>
            <a:r>
              <a:rPr lang="nl-NL" dirty="0" err="1"/>
              <a:t>Verspaaning</a:t>
            </a:r>
            <a:r>
              <a:rPr lang="nl-NL" dirty="0"/>
              <a:t> weinig kracht?</a:t>
            </a:r>
            <a:endParaRPr lang="en-NL" dirty="0"/>
          </a:p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56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Mijn</a:t>
            </a:r>
            <a:r>
              <a:rPr lang="en-NL" dirty="0"/>
              <a:t> </a:t>
            </a:r>
            <a:r>
              <a:rPr lang="en-NL" dirty="0" err="1"/>
              <a:t>opdracht</a:t>
            </a:r>
            <a:r>
              <a:rPr lang="en-NL" dirty="0"/>
              <a:t> is om de </a:t>
            </a:r>
            <a:r>
              <a:rPr lang="en-NL" dirty="0" err="1"/>
              <a:t>aansturing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de </a:t>
            </a:r>
            <a:r>
              <a:rPr lang="en-NL" dirty="0" err="1"/>
              <a:t>locatie</a:t>
            </a:r>
            <a:r>
              <a:rPr lang="en-NL" dirty="0"/>
              <a:t> </a:t>
            </a:r>
            <a:r>
              <a:rPr lang="en-NL" dirty="0" err="1"/>
              <a:t>bepaling</a:t>
            </a:r>
            <a:r>
              <a:rPr lang="en-NL" dirty="0"/>
              <a:t>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scheiden</a:t>
            </a:r>
            <a:r>
              <a:rPr lang="en-NL" dirty="0"/>
              <a:t>.</a:t>
            </a:r>
          </a:p>
          <a:p>
            <a:endParaRPr lang="en-NL" dirty="0"/>
          </a:p>
          <a:p>
            <a:r>
              <a:rPr lang="nl-NL" dirty="0"/>
              <a:t>H</a:t>
            </a:r>
            <a:r>
              <a:rPr lang="en-NL" dirty="0" err="1"/>
              <a:t>ier</a:t>
            </a:r>
            <a:r>
              <a:rPr lang="en-NL" dirty="0"/>
              <a:t> is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plaatje</a:t>
            </a:r>
            <a:r>
              <a:rPr lang="en-NL" dirty="0"/>
              <a:t> met de </a:t>
            </a:r>
            <a:r>
              <a:rPr lang="en-NL" dirty="0" err="1"/>
              <a:t>oude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nieuwe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.</a:t>
            </a:r>
          </a:p>
          <a:p>
            <a:r>
              <a:rPr lang="en-NL" dirty="0"/>
              <a:t>De </a:t>
            </a:r>
            <a:r>
              <a:rPr lang="en-NL" dirty="0" err="1"/>
              <a:t>oude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 is </a:t>
            </a:r>
            <a:r>
              <a:rPr lang="en-NL" dirty="0" err="1"/>
              <a:t>gebaseerd</a:t>
            </a:r>
            <a:r>
              <a:rPr lang="en-NL" dirty="0"/>
              <a:t> op GRBL die </a:t>
            </a:r>
            <a:r>
              <a:rPr lang="en-NL" dirty="0" err="1"/>
              <a:t>alleen</a:t>
            </a:r>
            <a:r>
              <a:rPr lang="en-NL" dirty="0"/>
              <a:t> de </a:t>
            </a:r>
            <a:r>
              <a:rPr lang="en-NL" dirty="0" err="1"/>
              <a:t>actuatoren</a:t>
            </a:r>
            <a:r>
              <a:rPr lang="en-NL" dirty="0"/>
              <a:t> </a:t>
            </a:r>
            <a:r>
              <a:rPr lang="en-NL" dirty="0" err="1"/>
              <a:t>aansturen</a:t>
            </a:r>
            <a:r>
              <a:rPr lang="en-NL" dirty="0"/>
              <a:t>.</a:t>
            </a:r>
          </a:p>
          <a:p>
            <a:r>
              <a:rPr lang="en-NL" dirty="0"/>
              <a:t>Er is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zien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 er </a:t>
            </a:r>
            <a:r>
              <a:rPr lang="en-NL" dirty="0" err="1"/>
              <a:t>een</a:t>
            </a:r>
            <a:r>
              <a:rPr lang="en-NL" dirty="0"/>
              <a:t> circle </a:t>
            </a:r>
            <a:r>
              <a:rPr lang="en-NL" dirty="0" err="1"/>
              <a:t>ontstaat</a:t>
            </a:r>
            <a:r>
              <a:rPr lang="en-NL" dirty="0"/>
              <a:t> </a:t>
            </a:r>
            <a:r>
              <a:rPr lang="en-NL" dirty="0" err="1"/>
              <a:t>bij</a:t>
            </a:r>
            <a:r>
              <a:rPr lang="en-NL" dirty="0"/>
              <a:t> de </a:t>
            </a:r>
            <a:r>
              <a:rPr lang="en-NL" dirty="0" err="1"/>
              <a:t>nieuwe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 de </a:t>
            </a:r>
            <a:r>
              <a:rPr lang="en-NL" dirty="0" err="1"/>
              <a:t>beweging</a:t>
            </a:r>
            <a:r>
              <a:rPr lang="en-NL" dirty="0"/>
              <a:t> van de </a:t>
            </a:r>
            <a:r>
              <a:rPr lang="en-NL" dirty="0" err="1"/>
              <a:t>motoren</a:t>
            </a:r>
            <a:r>
              <a:rPr lang="en-NL" dirty="0"/>
              <a:t> </a:t>
            </a:r>
            <a:r>
              <a:rPr lang="en-NL" dirty="0" err="1"/>
              <a:t>i</a:t>
            </a:r>
            <a:r>
              <a:rPr lang="nl-NL" dirty="0"/>
              <a:t>m</a:t>
            </a:r>
            <a:r>
              <a:rPr lang="en-NL" dirty="0"/>
              <a:t>pact </a:t>
            </a:r>
            <a:r>
              <a:rPr lang="en-NL" dirty="0" err="1"/>
              <a:t>hebben</a:t>
            </a:r>
            <a:r>
              <a:rPr lang="en-NL" dirty="0"/>
              <a:t> op de </a:t>
            </a:r>
            <a:r>
              <a:rPr lang="en-NL" dirty="0" err="1"/>
              <a:t>bewegingen</a:t>
            </a:r>
            <a:r>
              <a:rPr lang="en-NL" dirty="0"/>
              <a:t> die </a:t>
            </a:r>
            <a:r>
              <a:rPr lang="en-NL" dirty="0" err="1"/>
              <a:t>verstuurd</a:t>
            </a:r>
            <a:r>
              <a:rPr lang="en-NL" dirty="0"/>
              <a:t> </a:t>
            </a:r>
            <a:r>
              <a:rPr lang="en-NL" dirty="0" err="1"/>
              <a:t>zullen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.</a:t>
            </a:r>
          </a:p>
          <a:p>
            <a:endParaRPr lang="en-NL" dirty="0"/>
          </a:p>
          <a:p>
            <a:r>
              <a:rPr lang="en-NL" dirty="0"/>
              <a:t>Bij </a:t>
            </a:r>
            <a:r>
              <a:rPr lang="en-NL" dirty="0" err="1"/>
              <a:t>deze</a:t>
            </a:r>
            <a:r>
              <a:rPr lang="en-NL" dirty="0"/>
              <a:t> </a:t>
            </a:r>
            <a:r>
              <a:rPr lang="en-NL" dirty="0" err="1"/>
              <a:t>opdracht</a:t>
            </a:r>
            <a:r>
              <a:rPr lang="en-NL" dirty="0"/>
              <a:t> is </a:t>
            </a:r>
            <a:r>
              <a:rPr lang="en-NL" dirty="0" err="1"/>
              <a:t>belangrijk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:</a:t>
            </a:r>
          </a:p>
          <a:p>
            <a:r>
              <a:rPr lang="en-NL" dirty="0"/>
              <a:t>de </a:t>
            </a:r>
            <a:r>
              <a:rPr lang="en-NL" dirty="0" err="1"/>
              <a:t>locatie</a:t>
            </a:r>
            <a:r>
              <a:rPr lang="en-NL" dirty="0"/>
              <a:t> van de </a:t>
            </a:r>
            <a:r>
              <a:rPr lang="en-NL" dirty="0" err="1"/>
              <a:t>snijkop</a:t>
            </a:r>
            <a:r>
              <a:rPr lang="en-NL" dirty="0"/>
              <a:t> </a:t>
            </a:r>
            <a:r>
              <a:rPr lang="en-NL" dirty="0" err="1"/>
              <a:t>bepaald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 door </a:t>
            </a:r>
            <a:r>
              <a:rPr lang="en-NL" dirty="0" err="1"/>
              <a:t>een</a:t>
            </a:r>
            <a:r>
              <a:rPr lang="en-NL" dirty="0"/>
              <a:t> sensor.</a:t>
            </a:r>
          </a:p>
          <a:p>
            <a:r>
              <a:rPr lang="en-NL" dirty="0"/>
              <a:t>De machine over 3 </a:t>
            </a:r>
            <a:r>
              <a:rPr lang="en-NL" dirty="0" err="1"/>
              <a:t>assen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beweging</a:t>
            </a:r>
            <a:r>
              <a:rPr lang="en-NL" dirty="0"/>
              <a:t>.</a:t>
            </a:r>
          </a:p>
          <a:p>
            <a:r>
              <a:rPr lang="en-NL" dirty="0" err="1"/>
              <a:t>Gcode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gebruiken</a:t>
            </a:r>
            <a:r>
              <a:rPr lang="en-NL" dirty="0"/>
              <a:t>.</a:t>
            </a:r>
          </a:p>
          <a:p>
            <a:r>
              <a:rPr lang="nl-NL" dirty="0"/>
              <a:t>M</a:t>
            </a:r>
            <a:r>
              <a:rPr lang="en-NL" dirty="0" err="1"/>
              <a:t>odulair</a:t>
            </a:r>
            <a:r>
              <a:rPr lang="en-NL" dirty="0"/>
              <a:t> is</a:t>
            </a:r>
          </a:p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94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B922-D3B0-2B76-6DB8-B6F3A6560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509F0AE-E989-E2D6-C6F9-8828A6DB6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7E8D238-CDD2-B075-16FC-705392339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Mijn</a:t>
            </a:r>
            <a:r>
              <a:rPr lang="en-NL" dirty="0"/>
              <a:t> </a:t>
            </a:r>
            <a:r>
              <a:rPr lang="en-NL" dirty="0" err="1"/>
              <a:t>opdracht</a:t>
            </a:r>
            <a:r>
              <a:rPr lang="en-NL" dirty="0"/>
              <a:t> is om de </a:t>
            </a:r>
            <a:r>
              <a:rPr lang="en-NL" dirty="0" err="1"/>
              <a:t>aansturing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de </a:t>
            </a:r>
            <a:r>
              <a:rPr lang="en-NL" dirty="0" err="1"/>
              <a:t>locatie</a:t>
            </a:r>
            <a:r>
              <a:rPr lang="en-NL" dirty="0"/>
              <a:t> </a:t>
            </a:r>
            <a:r>
              <a:rPr lang="en-NL" dirty="0" err="1"/>
              <a:t>bepaling</a:t>
            </a:r>
            <a:r>
              <a:rPr lang="en-NL" dirty="0"/>
              <a:t>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scheiden</a:t>
            </a:r>
            <a:r>
              <a:rPr lang="en-NL" dirty="0"/>
              <a:t>.</a:t>
            </a:r>
          </a:p>
          <a:p>
            <a:endParaRPr lang="en-NL" dirty="0"/>
          </a:p>
          <a:p>
            <a:r>
              <a:rPr lang="nl-NL" dirty="0"/>
              <a:t>H</a:t>
            </a:r>
            <a:r>
              <a:rPr lang="en-NL" dirty="0" err="1"/>
              <a:t>ier</a:t>
            </a:r>
            <a:r>
              <a:rPr lang="en-NL" dirty="0"/>
              <a:t> is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plaatje</a:t>
            </a:r>
            <a:r>
              <a:rPr lang="en-NL" dirty="0"/>
              <a:t> met de </a:t>
            </a:r>
            <a:r>
              <a:rPr lang="en-NL" dirty="0" err="1"/>
              <a:t>oude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nieuwe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.</a:t>
            </a:r>
          </a:p>
          <a:p>
            <a:r>
              <a:rPr lang="en-NL" dirty="0"/>
              <a:t>De </a:t>
            </a:r>
            <a:r>
              <a:rPr lang="en-NL" dirty="0" err="1"/>
              <a:t>oude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 is </a:t>
            </a:r>
            <a:r>
              <a:rPr lang="en-NL" dirty="0" err="1"/>
              <a:t>gebaseerd</a:t>
            </a:r>
            <a:r>
              <a:rPr lang="en-NL" dirty="0"/>
              <a:t> op GRBL die </a:t>
            </a:r>
            <a:r>
              <a:rPr lang="en-NL" dirty="0" err="1"/>
              <a:t>alleen</a:t>
            </a:r>
            <a:r>
              <a:rPr lang="en-NL" dirty="0"/>
              <a:t> de </a:t>
            </a:r>
            <a:r>
              <a:rPr lang="en-NL" dirty="0" err="1"/>
              <a:t>actuatoren</a:t>
            </a:r>
            <a:r>
              <a:rPr lang="en-NL" dirty="0"/>
              <a:t> </a:t>
            </a:r>
            <a:r>
              <a:rPr lang="en-NL" dirty="0" err="1"/>
              <a:t>aansturen</a:t>
            </a:r>
            <a:r>
              <a:rPr lang="en-NL" dirty="0"/>
              <a:t>.</a:t>
            </a:r>
          </a:p>
          <a:p>
            <a:r>
              <a:rPr lang="en-NL" dirty="0"/>
              <a:t>Er is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zien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 er </a:t>
            </a:r>
            <a:r>
              <a:rPr lang="en-NL" dirty="0" err="1"/>
              <a:t>een</a:t>
            </a:r>
            <a:r>
              <a:rPr lang="en-NL" dirty="0"/>
              <a:t> circle </a:t>
            </a:r>
            <a:r>
              <a:rPr lang="en-NL" dirty="0" err="1"/>
              <a:t>ontstaat</a:t>
            </a:r>
            <a:r>
              <a:rPr lang="en-NL" dirty="0"/>
              <a:t> </a:t>
            </a:r>
            <a:r>
              <a:rPr lang="en-NL" dirty="0" err="1"/>
              <a:t>bij</a:t>
            </a:r>
            <a:r>
              <a:rPr lang="en-NL" dirty="0"/>
              <a:t> de </a:t>
            </a:r>
            <a:r>
              <a:rPr lang="en-NL" dirty="0" err="1"/>
              <a:t>nieuwe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 de </a:t>
            </a:r>
            <a:r>
              <a:rPr lang="en-NL" dirty="0" err="1"/>
              <a:t>beweging</a:t>
            </a:r>
            <a:r>
              <a:rPr lang="en-NL" dirty="0"/>
              <a:t> van de </a:t>
            </a:r>
            <a:r>
              <a:rPr lang="en-NL" dirty="0" err="1"/>
              <a:t>motoren</a:t>
            </a:r>
            <a:r>
              <a:rPr lang="en-NL" dirty="0"/>
              <a:t> </a:t>
            </a:r>
            <a:r>
              <a:rPr lang="en-NL" dirty="0" err="1"/>
              <a:t>i</a:t>
            </a:r>
            <a:r>
              <a:rPr lang="nl-NL" dirty="0"/>
              <a:t>m</a:t>
            </a:r>
            <a:r>
              <a:rPr lang="en-NL" dirty="0"/>
              <a:t>pact </a:t>
            </a:r>
            <a:r>
              <a:rPr lang="en-NL" dirty="0" err="1"/>
              <a:t>hebben</a:t>
            </a:r>
            <a:r>
              <a:rPr lang="en-NL" dirty="0"/>
              <a:t> op de </a:t>
            </a:r>
            <a:r>
              <a:rPr lang="en-NL" dirty="0" err="1"/>
              <a:t>bewegingen</a:t>
            </a:r>
            <a:r>
              <a:rPr lang="en-NL" dirty="0"/>
              <a:t> die </a:t>
            </a:r>
            <a:r>
              <a:rPr lang="en-NL" dirty="0" err="1"/>
              <a:t>verstuurd</a:t>
            </a:r>
            <a:r>
              <a:rPr lang="en-NL" dirty="0"/>
              <a:t> </a:t>
            </a:r>
            <a:r>
              <a:rPr lang="en-NL" dirty="0" err="1"/>
              <a:t>zullen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.</a:t>
            </a:r>
          </a:p>
          <a:p>
            <a:endParaRPr lang="en-NL" dirty="0"/>
          </a:p>
          <a:p>
            <a:r>
              <a:rPr lang="en-NL" dirty="0"/>
              <a:t>Bij </a:t>
            </a:r>
            <a:r>
              <a:rPr lang="en-NL" dirty="0" err="1"/>
              <a:t>deze</a:t>
            </a:r>
            <a:r>
              <a:rPr lang="en-NL" dirty="0"/>
              <a:t> </a:t>
            </a:r>
            <a:r>
              <a:rPr lang="en-NL" dirty="0" err="1"/>
              <a:t>opdracht</a:t>
            </a:r>
            <a:r>
              <a:rPr lang="en-NL" dirty="0"/>
              <a:t> is </a:t>
            </a:r>
            <a:r>
              <a:rPr lang="en-NL" dirty="0" err="1"/>
              <a:t>belangrijk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:</a:t>
            </a:r>
          </a:p>
          <a:p>
            <a:r>
              <a:rPr lang="en-NL" dirty="0"/>
              <a:t>de </a:t>
            </a:r>
            <a:r>
              <a:rPr lang="en-NL" dirty="0" err="1"/>
              <a:t>locatie</a:t>
            </a:r>
            <a:r>
              <a:rPr lang="en-NL" dirty="0"/>
              <a:t> van de </a:t>
            </a:r>
            <a:r>
              <a:rPr lang="en-NL" dirty="0" err="1"/>
              <a:t>snijkop</a:t>
            </a:r>
            <a:r>
              <a:rPr lang="en-NL" dirty="0"/>
              <a:t> </a:t>
            </a:r>
            <a:r>
              <a:rPr lang="en-NL" dirty="0" err="1"/>
              <a:t>bepaald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 door </a:t>
            </a:r>
            <a:r>
              <a:rPr lang="en-NL" dirty="0" err="1"/>
              <a:t>een</a:t>
            </a:r>
            <a:r>
              <a:rPr lang="en-NL" dirty="0"/>
              <a:t> sensor.</a:t>
            </a:r>
          </a:p>
          <a:p>
            <a:r>
              <a:rPr lang="en-NL" dirty="0"/>
              <a:t>De machine over 3 </a:t>
            </a:r>
            <a:r>
              <a:rPr lang="en-NL" dirty="0" err="1"/>
              <a:t>assen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beweging</a:t>
            </a:r>
            <a:r>
              <a:rPr lang="en-NL" dirty="0"/>
              <a:t>.</a:t>
            </a:r>
          </a:p>
          <a:p>
            <a:r>
              <a:rPr lang="en-NL" dirty="0" err="1"/>
              <a:t>Gcode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gebruiken</a:t>
            </a:r>
            <a:r>
              <a:rPr lang="en-NL" dirty="0"/>
              <a:t>.</a:t>
            </a:r>
          </a:p>
          <a:p>
            <a:r>
              <a:rPr lang="nl-NL" dirty="0"/>
              <a:t>M</a:t>
            </a:r>
            <a:r>
              <a:rPr lang="en-NL" dirty="0" err="1"/>
              <a:t>odulair</a:t>
            </a:r>
            <a:r>
              <a:rPr lang="en-NL" dirty="0"/>
              <a:t> is</a:t>
            </a: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E89B0B-6962-83E8-F225-048AC890B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713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Voorbeeld!!!</a:t>
            </a:r>
          </a:p>
          <a:p>
            <a:endParaRPr lang="nl-NL" dirty="0"/>
          </a:p>
          <a:p>
            <a:r>
              <a:rPr lang="nl-NL" dirty="0"/>
              <a:t>X10 – y2 z3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8310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86A19-6416-3679-819B-781A210FC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ACC3DDF-F7AA-449E-4F3F-48F3C8E0D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83C7F9-773A-A38E-5EA1-08ABBD6BB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 encoder</a:t>
            </a:r>
          </a:p>
          <a:p>
            <a:r>
              <a:rPr lang="nl-NL" dirty="0"/>
              <a:t>600 PPR * 4 = 2400 PPR (</a:t>
            </a:r>
            <a:r>
              <a:rPr lang="nl-NL" dirty="0" err="1"/>
              <a:t>dual</a:t>
            </a:r>
            <a:r>
              <a:rPr lang="nl-NL" dirty="0"/>
              <a:t>) + richting</a:t>
            </a:r>
          </a:p>
          <a:p>
            <a:endParaRPr lang="nl-NL" dirty="0"/>
          </a:p>
          <a:p>
            <a:r>
              <a:rPr lang="nl-NL" dirty="0"/>
              <a:t>Uitlezen met </a:t>
            </a:r>
            <a:r>
              <a:rPr lang="nl-NL" dirty="0" err="1"/>
              <a:t>interrupts</a:t>
            </a:r>
            <a:r>
              <a:rPr lang="nl-NL" dirty="0"/>
              <a:t> (iedere beweging = 1 puls)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210012D-48B4-73A5-A641-D00A13628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20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C8316-23A4-213E-4FB8-F15587A80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43447A4-5378-9D3A-27A7-6F262D23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EB16ADA-DB76-7736-FBA5-88EABB8C6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DB00BA-03BF-2225-1E61-D991D3B65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870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3E244-2E20-5B92-082B-8FE57A11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726F5AF-5FD7-4D6D-BDC9-F19CF8291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5DF974D-897C-85A1-5FCF-BE78948FD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834192-A33C-39E6-6BED-3C41A5309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01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5857C-9CAC-4567-3800-E82CCF76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25434E0-8FA1-441F-0DF8-FD5110777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0ACF9B-D90A-8EA5-3050-513516AA9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2A26B6-5F75-0902-6107-E7D4A97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2C24DE-A097-2620-17F4-4F312C71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344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5417D-A492-201D-07EB-CC78B9A2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80E8583-4A5D-FE58-179F-4D23549D8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712A7B-76DB-9B45-C54D-8AAEB9899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A7F32A-0B23-294F-C7C8-E916DA6E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4786C0-480B-BEFC-E030-6687664E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817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B9C1BBB-B151-7FDF-548A-828EFBB91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1E2E70-356C-D168-B4EB-D12FB5386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6C4DE1-BA93-C3E1-6707-13DA6E0C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6ACFB-A556-1AB4-7C1C-5FC432FA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C3D150-6494-9EB8-37AE-097A05B8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071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886BB-6850-F1AD-9127-C6BFE30B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49B2BD-2E05-8A66-2EEC-ECC58B491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546F2B-B451-479E-1129-00AC9BF3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51EDCC-10F9-B25A-70E9-DBEB21096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C0DCE0-8E43-C4C4-4031-82FB4736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819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7CA81-DC12-6BB1-1971-6E92734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95537A-45A9-1593-1D9F-65C15E1D9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1AEF81-1B29-3B85-6A59-131C00F0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ED8E33-147D-F496-9A98-008B536B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287E4A2-9AA7-C016-A7A3-9EEAFDAF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75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A4D95-C242-4049-C9E3-505A0216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5DF5AD-EC7F-6E1F-3C80-2ACFA6CB2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F3BD090-06D0-8062-338F-00B3D7188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DEBFFFC-1DC7-AFE9-B94D-ED6701EE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8B4DDA-A53A-7454-2121-41395EEF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F85E6D3-9F09-03A7-A2E8-327A3D60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667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CD383-5150-0217-67FB-993876C5C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1D98134-C838-869F-9EB5-5CDE4BF6D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2D2597-014A-D167-29A9-14964DABF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E5966A5-35FA-177A-FE5B-3DF780B60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7AFAD51-43C5-F739-9524-3BFF27166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2ECAFFC-54D1-1EA3-6084-76E6F17D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D6ECAF5-1855-3348-3FEC-571F9857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E06415B-00A8-2D86-FE52-EAD23D29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531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C4FEB-3342-45BB-180B-4DCFEF8F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75CB7EE-4381-240F-B0EE-EB33831B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0662C5F-2D65-7F00-CD6C-F885B754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B6CE5F-4871-E98D-6932-36DD695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539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81F7383-5E54-85FB-D539-4D3C312C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4F7CB76-D650-46E4-83D0-DCFB2AD5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669651-45BF-0D45-6EA6-282E7863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1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55817-8C18-E7FB-1A1C-5F07366D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F96EFF-0185-E289-9EC1-500DF133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A88504E-D7E6-C9A3-B90E-2893BD957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5182CA-3E38-99BF-3F41-6CB4881C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7DDCB76-61D7-F93A-531C-BCDA512E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1881320-8B64-3E3A-0865-E36AE2A9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594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5BE78-BCAE-6239-ADF1-0D9CDE08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7E3407A-6B39-0914-FC4D-D5D4A8D394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24737-CB90-096D-E6E0-D36BFB44A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A85AFDD-AA6A-0B33-8944-EA66FE59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0B28A8-747B-B808-4C78-8B84F59C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A4CD780-1894-4765-D3F9-B76AA812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775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68E063-99EE-CE4E-0C43-7A8D5D8C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382AE3-82CC-B335-19BE-31F441D69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A1E714-7B26-245A-58EB-8373559AE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D0539-9519-4FBB-A88E-2F08C22A0731}" type="datetimeFigureOut">
              <a:rPr lang="nl-NL" smtClean="0"/>
              <a:t>29-1-2026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0304B6-FCD9-6E83-16BB-20E06C9A1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E964E8-D460-1FA4-4C9D-3B70BDAE4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7698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jpeg"/><Relationship Id="rId5" Type="http://schemas.microsoft.com/office/2017/06/relationships/model3d" Target="../media/model3d1.glb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microsoft.com/office/2017/06/relationships/model3d" Target="../media/model3d3.glb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6157-922E-E1FC-EBF1-C51D27571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2C124-AA0C-FEA3-B8F2-EDCEA17E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09" y="2516685"/>
            <a:ext cx="10319982" cy="663468"/>
          </a:xfrm>
        </p:spPr>
        <p:txBody>
          <a:bodyPr anchor="t">
            <a:normAutofit fontScale="90000"/>
          </a:bodyPr>
          <a:lstStyle/>
          <a:p>
            <a:pPr algn="ctr"/>
            <a:r>
              <a:rPr lang="nl-NL" sz="4800" b="1" dirty="0"/>
              <a:t>Aansturing freesbank</a:t>
            </a:r>
            <a:endParaRPr lang="nl-NL" sz="4800" b="1" noProof="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F75A2BE-0CE6-68A6-1FA6-91F0ADE00A75}"/>
              </a:ext>
            </a:extLst>
          </p:cNvPr>
          <p:cNvSpPr txBox="1"/>
          <p:nvPr/>
        </p:nvSpPr>
        <p:spPr>
          <a:xfrm>
            <a:off x="8501717" y="5143620"/>
            <a:ext cx="382137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NL" dirty="0"/>
              <a:t>- Olaf Goudriaan (1071349)</a:t>
            </a:r>
          </a:p>
          <a:p>
            <a:pPr>
              <a:lnSpc>
                <a:spcPct val="150000"/>
              </a:lnSpc>
            </a:pPr>
            <a:r>
              <a:rPr lang="en-NL" dirty="0"/>
              <a:t>- Geert </a:t>
            </a:r>
            <a:r>
              <a:rPr lang="en-NL" dirty="0" err="1"/>
              <a:t>Mosterdijk</a:t>
            </a:r>
            <a:br>
              <a:rPr lang="en-NL" dirty="0"/>
            </a:br>
            <a:r>
              <a:rPr lang="en-NL" dirty="0"/>
              <a:t>- Wessel </a:t>
            </a:r>
            <a:r>
              <a:rPr lang="en-NL" dirty="0" err="1"/>
              <a:t>Oele</a:t>
            </a:r>
            <a:r>
              <a:rPr lang="en-NL" dirty="0"/>
              <a:t>, Renee </a:t>
            </a:r>
            <a:r>
              <a:rPr lang="nl-NL" dirty="0"/>
              <a:t>van Dorn</a:t>
            </a:r>
          </a:p>
          <a:p>
            <a:pPr>
              <a:lnSpc>
                <a:spcPct val="150000"/>
              </a:lnSpc>
            </a:pP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F10CA7-4369-7564-61FA-7B68FEF0E424}"/>
              </a:ext>
            </a:extLst>
          </p:cNvPr>
          <p:cNvSpPr txBox="1"/>
          <p:nvPr/>
        </p:nvSpPr>
        <p:spPr>
          <a:xfrm>
            <a:off x="4662985" y="3226150"/>
            <a:ext cx="286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Sens2Sea</a:t>
            </a:r>
            <a:endParaRPr lang="nl-NL" sz="3200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2F15DFF-1330-4849-4AC4-9BF792E19D90}"/>
              </a:ext>
            </a:extLst>
          </p:cNvPr>
          <p:cNvSpPr/>
          <p:nvPr/>
        </p:nvSpPr>
        <p:spPr>
          <a:xfrm>
            <a:off x="936009" y="3163316"/>
            <a:ext cx="10319983" cy="79671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 descr="Afbeelding met Lettertype, Graphics, logo, grafische vormgeving&#10;&#10;Door AI gegenereerde inhoud is mogelijk onjuist.">
            <a:extLst>
              <a:ext uri="{FF2B5EF4-FFF2-40B4-BE49-F238E27FC236}">
                <a16:creationId xmlns:a16="http://schemas.microsoft.com/office/drawing/2014/main" id="{F9AB93AE-9D82-3E04-B6BC-B7217204E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3" y="57397"/>
            <a:ext cx="4090988" cy="7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D6641-663B-8008-32C2-3A953E936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D1EEF5-F960-8D83-BE67-ACF54229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A4571-62E8-A577-A457-02FE7389B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A17019-2A84-43EF-B42C-7AC3A02F9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212CB0-8765-23AF-4417-3D0F5F80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B8F407-5635-C898-C853-AFD46461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1F9DD6-1850-5674-BA6F-C2F3E87B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802172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Mechanica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AB14854-ACF5-BB0F-AA5F-0C647BB3F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255" y="830155"/>
            <a:ext cx="1516935" cy="778117"/>
          </a:xfrm>
          <a:prstGeom prst="rect">
            <a:avLst/>
          </a:prstGeom>
        </p:spPr>
      </p:pic>
      <p:pic>
        <p:nvPicPr>
          <p:cNvPr id="7" name="Afbeelding 6" descr="Afbeelding met gereedschap, machine, overdekt, engineering&#10;&#10;Door AI gegenereerde inhoud is mogelijk onjuist.">
            <a:extLst>
              <a:ext uri="{FF2B5EF4-FFF2-40B4-BE49-F238E27FC236}">
                <a16:creationId xmlns:a16="http://schemas.microsoft.com/office/drawing/2014/main" id="{1ABD3D7B-D1AA-3F03-9346-B686FC9BC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2362" y="2742713"/>
            <a:ext cx="3311787" cy="2483840"/>
          </a:xfrm>
          <a:prstGeom prst="rect">
            <a:avLst/>
          </a:prstGeom>
        </p:spPr>
      </p:pic>
      <p:pic>
        <p:nvPicPr>
          <p:cNvPr id="6" name="Afbeelding 5" descr="Afbeelding met gereedschap, houten, hout&#10;&#10;Door AI gegenereerde inhoud is mogelijk onjuist.">
            <a:extLst>
              <a:ext uri="{FF2B5EF4-FFF2-40B4-BE49-F238E27FC236}">
                <a16:creationId xmlns:a16="http://schemas.microsoft.com/office/drawing/2014/main" id="{074101BC-AD50-1B75-ED1D-F66FEEE0A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4"/>
          <a:stretch>
            <a:fillRect/>
          </a:stretch>
        </p:blipFill>
        <p:spPr>
          <a:xfrm>
            <a:off x="774441" y="2328740"/>
            <a:ext cx="3321204" cy="331178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C8F2749-3961-923F-E919-DD63134F83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65" t="13360"/>
          <a:stretch>
            <a:fillRect/>
          </a:stretch>
        </p:blipFill>
        <p:spPr>
          <a:xfrm>
            <a:off x="5104620" y="2328739"/>
            <a:ext cx="2578290" cy="3311788"/>
          </a:xfrm>
          <a:prstGeom prst="rect">
            <a:avLst/>
          </a:prstGeom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56E623F-EDB6-9E87-473E-DA8A39A743FE}"/>
              </a:ext>
            </a:extLst>
          </p:cNvPr>
          <p:cNvCxnSpPr>
            <a:stCxn id="6" idx="3"/>
            <a:endCxn id="12" idx="1"/>
          </p:cNvCxnSpPr>
          <p:nvPr/>
        </p:nvCxnSpPr>
        <p:spPr>
          <a:xfrm flipV="1">
            <a:off x="4095645" y="3984633"/>
            <a:ext cx="100897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63AA7888-EC8A-DB83-966A-CC36E7657458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>
            <a:off x="7682910" y="3984633"/>
            <a:ext cx="1103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83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C4D4B9-5378-DF40-0DFB-365F33B4D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EE75FA-836D-273F-8A21-72388ED6F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6736AB-FC1F-B399-3876-9A32DF0F3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5F9BEB-FE56-BEC2-734A-D3A9F0007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0C893C-CB05-FDF2-9CD4-8B9BEA5B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1A5DDF-A82F-A587-93D6-8382E728B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72FCA3-717C-582F-136E-7C9BDA00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802172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Mechanica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0DBE949-BE5F-3010-8F59-B6440D19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255" y="830155"/>
            <a:ext cx="1516935" cy="778117"/>
          </a:xfrm>
          <a:prstGeom prst="rect">
            <a:avLst/>
          </a:prstGeom>
        </p:spPr>
      </p:pic>
      <p:sp>
        <p:nvSpPr>
          <p:cNvPr id="28" name="Tekstvak 27">
            <a:extLst>
              <a:ext uri="{FF2B5EF4-FFF2-40B4-BE49-F238E27FC236}">
                <a16:creationId xmlns:a16="http://schemas.microsoft.com/office/drawing/2014/main" id="{93455183-8DD7-447F-539A-2F8F58F2F0EA}"/>
              </a:ext>
            </a:extLst>
          </p:cNvPr>
          <p:cNvSpPr txBox="1"/>
          <p:nvPr/>
        </p:nvSpPr>
        <p:spPr>
          <a:xfrm>
            <a:off x="806464" y="2445092"/>
            <a:ext cx="18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Instabiel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Veel beweging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Y-as vrij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BB025C0-EAFC-A1BD-1E2F-1D0CBDCC71DC}"/>
              </a:ext>
            </a:extLst>
          </p:cNvPr>
          <p:cNvSpPr txBox="1"/>
          <p:nvPr/>
        </p:nvSpPr>
        <p:spPr>
          <a:xfrm>
            <a:off x="3235780" y="2445092"/>
            <a:ext cx="2132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Stabiel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Weinig beweging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Y-as niet vrij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8824EA9-930E-4337-ED12-2DF6BF606324}"/>
              </a:ext>
            </a:extLst>
          </p:cNvPr>
          <p:cNvSpPr txBox="1"/>
          <p:nvPr/>
        </p:nvSpPr>
        <p:spPr>
          <a:xfrm>
            <a:off x="5842121" y="2437826"/>
            <a:ext cx="2132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Stabiel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Weinig beweging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Y-as vrij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 2">
                <a:extLst>
                  <a:ext uri="{FF2B5EF4-FFF2-40B4-BE49-F238E27FC236}">
                    <a16:creationId xmlns:a16="http://schemas.microsoft.com/office/drawing/2014/main" id="{BB1F5E15-B618-020D-675F-6EF27CAF72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0672981"/>
                  </p:ext>
                </p:extLst>
              </p:nvPr>
            </p:nvGraphicFramePr>
            <p:xfrm>
              <a:off x="5837111" y="3706707"/>
              <a:ext cx="2616882" cy="118020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16882" cy="1180207"/>
                    </a:xfrm>
                    <a:prstGeom prst="rect">
                      <a:avLst/>
                    </a:prstGeom>
                  </am3d:spPr>
                  <am3d:camera>
                    <am3d:pos x="0" y="0" z="491930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01" d="1000000"/>
                    <am3d:preTrans dx="4588235" dy="-10941176" dz="-14999999"/>
                    <am3d:scale>
                      <am3d:sx n="1000000" d="1000000"/>
                      <am3d:sy n="1000000" d="1000000"/>
                      <am3d:sz n="1000000" d="1000000"/>
                    </am3d:scale>
                    <am3d:rot ax="742415" ay="1699730" az="3565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647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 2">
                <a:extLst>
                  <a:ext uri="{FF2B5EF4-FFF2-40B4-BE49-F238E27FC236}">
                    <a16:creationId xmlns:a16="http://schemas.microsoft.com/office/drawing/2014/main" id="{BB1F5E15-B618-020D-675F-6EF27CAF72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7111" y="3706707"/>
                <a:ext cx="2616882" cy="1180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 3">
                <a:extLst>
                  <a:ext uri="{FF2B5EF4-FFF2-40B4-BE49-F238E27FC236}">
                    <a16:creationId xmlns:a16="http://schemas.microsoft.com/office/drawing/2014/main" id="{C2693727-A35D-5D38-21AE-3D077CCC15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0418000"/>
                  </p:ext>
                </p:extLst>
              </p:nvPr>
            </p:nvGraphicFramePr>
            <p:xfrm>
              <a:off x="3626645" y="3485348"/>
              <a:ext cx="1854819" cy="226894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854819" cy="2268949"/>
                    </a:xfrm>
                    <a:prstGeom prst="rect">
                      <a:avLst/>
                    </a:prstGeom>
                  </am3d:spPr>
                  <am3d:camera>
                    <am3d:pos x="0" y="0" z="67816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73" d="1000000"/>
                    <am3d:preTrans dx="-28111576" dy="-18000000" dz="-25236529"/>
                    <am3d:scale>
                      <am3d:sx n="1000000" d="1000000"/>
                      <am3d:sy n="1000000" d="1000000"/>
                      <am3d:sz n="1000000" d="1000000"/>
                    </am3d:scale>
                    <am3d:rot ax="9766395" ay="-2858380" az="-1002572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129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 3">
                <a:extLst>
                  <a:ext uri="{FF2B5EF4-FFF2-40B4-BE49-F238E27FC236}">
                    <a16:creationId xmlns:a16="http://schemas.microsoft.com/office/drawing/2014/main" id="{C2693727-A35D-5D38-21AE-3D077CCC15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26645" y="3485348"/>
                <a:ext cx="1854819" cy="2268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ijdelijke aanduiding voor inhoud 3">
                <a:extLst>
                  <a:ext uri="{FF2B5EF4-FFF2-40B4-BE49-F238E27FC236}">
                    <a16:creationId xmlns:a16="http://schemas.microsoft.com/office/drawing/2014/main" id="{29CE7173-C4A6-1B14-3115-EBFBEFC6BB1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61682652"/>
                  </p:ext>
                </p:extLst>
              </p:nvPr>
            </p:nvGraphicFramePr>
            <p:xfrm>
              <a:off x="806464" y="3232404"/>
              <a:ext cx="2293305" cy="237178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293305" cy="2371783"/>
                    </a:xfrm>
                    <a:prstGeom prst="rect">
                      <a:avLst/>
                    </a:prstGeom>
                  </am3d:spPr>
                  <am3d:camera>
                    <am3d:pos x="0" y="0" z="621283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2" d="1000000"/>
                    <am3d:preTrans dx="32219576" dy="-15412491" dz="22103670"/>
                    <am3d:scale>
                      <am3d:sx n="1000000" d="1000000"/>
                      <am3d:sy n="1000000" d="1000000"/>
                      <am3d:sz n="1000000" d="1000000"/>
                    </am3d:scale>
                    <am3d:rot ax="581053" ay="2924864" az="43863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8457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ijdelijke aanduiding voor inhoud 3">
                <a:extLst>
                  <a:ext uri="{FF2B5EF4-FFF2-40B4-BE49-F238E27FC236}">
                    <a16:creationId xmlns:a16="http://schemas.microsoft.com/office/drawing/2014/main" id="{29CE7173-C4A6-1B14-3115-EBFBEFC6BB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6464" y="3232404"/>
                <a:ext cx="2293305" cy="237178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fbeelding 6" descr="Afbeelding met gereedschap, machine, overdekt, engineering&#10;&#10;Door AI gegenereerde inhoud is mogelijk onjuist.">
            <a:extLst>
              <a:ext uri="{FF2B5EF4-FFF2-40B4-BE49-F238E27FC236}">
                <a16:creationId xmlns:a16="http://schemas.microsoft.com/office/drawing/2014/main" id="{D20BACE0-1443-B9C3-06C9-F70038BE54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6149" y="3504649"/>
            <a:ext cx="2703955" cy="20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1FB3-D1DE-8B45-D78A-E3663B1C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38265"/>
            <a:ext cx="4603376" cy="2909296"/>
          </a:xfrm>
        </p:spPr>
        <p:txBody>
          <a:bodyPr anchor="t">
            <a:normAutofit/>
          </a:bodyPr>
          <a:lstStyle/>
          <a:p>
            <a:r>
              <a:rPr lang="nl-NL" sz="3200" noProof="0" dirty="0"/>
              <a:t>Demo </a:t>
            </a:r>
            <a:r>
              <a:rPr lang="nl-NL" sz="3200" noProof="0" dirty="0" err="1"/>
              <a:t>flimpie</a:t>
            </a:r>
            <a:endParaRPr lang="nl-NL" sz="3200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CD8E7C-C23B-A3B9-B18A-838AED877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9BFE438-DEFF-1D34-41BD-C4DB39D5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b="1" dirty="0" err="1"/>
              <a:t>Demovid</a:t>
            </a:r>
            <a:r>
              <a:rPr lang="nl-NL" sz="1600" b="1" dirty="0"/>
              <a:t> staat in de </a:t>
            </a:r>
            <a:r>
              <a:rPr lang="nl-NL" sz="1600" b="1" dirty="0" err="1"/>
              <a:t>opleverset</a:t>
            </a:r>
            <a:endParaRPr lang="nl-NL" sz="1600" b="1" dirty="0"/>
          </a:p>
        </p:txBody>
      </p:sp>
    </p:spTree>
    <p:extLst>
      <p:ext uri="{BB962C8B-B14F-4D97-AF65-F5344CB8AC3E}">
        <p14:creationId xmlns:p14="http://schemas.microsoft.com/office/powerpoint/2010/main" val="280083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1FB3-D1DE-8B45-D78A-E3663B1C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38265"/>
            <a:ext cx="4603376" cy="2909296"/>
          </a:xfrm>
        </p:spPr>
        <p:txBody>
          <a:bodyPr anchor="t">
            <a:normAutofit/>
          </a:bodyPr>
          <a:lstStyle/>
          <a:p>
            <a:r>
              <a:rPr lang="nl-NL" sz="3200" noProof="0" dirty="0"/>
              <a:t>Demo Resultaat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CD8E7C-C23B-A3B9-B18A-838AED877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 descr="Afbeelding met tekst, tekening, schets, Kinderkunst&#10;&#10;Door AI gegenereerde inhoud is mogelijk onjuist.">
            <a:extLst>
              <a:ext uri="{FF2B5EF4-FFF2-40B4-BE49-F238E27FC236}">
                <a16:creationId xmlns:a16="http://schemas.microsoft.com/office/drawing/2014/main" id="{DA945260-BCBF-EF1B-201F-83B5020F3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r="27257"/>
          <a:stretch>
            <a:fillRect/>
          </a:stretch>
        </p:blipFill>
        <p:spPr>
          <a:xfrm rot="5400000">
            <a:off x="873485" y="1475812"/>
            <a:ext cx="4456251" cy="5143500"/>
          </a:xfrm>
          <a:prstGeom prst="rect">
            <a:avLst/>
          </a:prstGeom>
        </p:spPr>
      </p:pic>
      <p:pic>
        <p:nvPicPr>
          <p:cNvPr id="9" name="Afbeelding 8" descr="Afbeelding met handschrift, tekst, Kinderkunst, kunst&#10;&#10;Door AI gegenereerde inhoud is mogelijk onjuist.">
            <a:extLst>
              <a:ext uri="{FF2B5EF4-FFF2-40B4-BE49-F238E27FC236}">
                <a16:creationId xmlns:a16="http://schemas.microsoft.com/office/drawing/2014/main" id="{EAC03CF2-D5C7-99D4-4938-144AC257C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1" r="17511"/>
          <a:stretch>
            <a:fillRect/>
          </a:stretch>
        </p:blipFill>
        <p:spPr>
          <a:xfrm rot="5400000">
            <a:off x="6862264" y="1475811"/>
            <a:ext cx="44562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0C62BB-17E1-E568-3EB8-31916552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F4610D-339C-9571-1BB1-CFCF2FC4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nl-NL" sz="3200" dirty="0"/>
              <a:t>Conclusie</a:t>
            </a:r>
            <a:endParaRPr lang="nl-NL" sz="3200" noProof="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A3CA43-9F90-AC62-2C66-DD2C7292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nl-NL" sz="1600" b="1" dirty="0"/>
              <a:t>Wat werkt er?</a:t>
            </a:r>
          </a:p>
          <a:p>
            <a:pPr lvl="1"/>
            <a:r>
              <a:rPr lang="nl-NL" sz="1600" dirty="0"/>
              <a:t>Beweging</a:t>
            </a:r>
          </a:p>
          <a:p>
            <a:pPr lvl="1"/>
            <a:r>
              <a:rPr lang="nl-NL" sz="1600" dirty="0"/>
              <a:t>Sensor</a:t>
            </a:r>
          </a:p>
          <a:p>
            <a:pPr lvl="1"/>
            <a:r>
              <a:rPr lang="nl-NL" sz="1600" dirty="0"/>
              <a:t>Modulair</a:t>
            </a:r>
            <a:br>
              <a:rPr lang="en-NL" sz="1600" dirty="0"/>
            </a:br>
            <a:endParaRPr lang="nl-NL" sz="1600" dirty="0"/>
          </a:p>
          <a:p>
            <a:r>
              <a:rPr lang="nl-NL" sz="1600" b="1" dirty="0"/>
              <a:t>Aanbevelingen</a:t>
            </a:r>
          </a:p>
          <a:p>
            <a:pPr lvl="1"/>
            <a:r>
              <a:rPr lang="nl-NL" sz="1600" dirty="0"/>
              <a:t>Kalibratie</a:t>
            </a:r>
          </a:p>
          <a:p>
            <a:pPr lvl="1"/>
            <a:r>
              <a:rPr lang="nl-NL" sz="1600" dirty="0"/>
              <a:t>PCB maken en goede kabels gebruiken.</a:t>
            </a:r>
          </a:p>
          <a:p>
            <a:pPr lvl="1"/>
            <a:r>
              <a:rPr lang="en-NL" sz="1600" dirty="0" err="1"/>
              <a:t>Gcode</a:t>
            </a:r>
            <a:r>
              <a:rPr lang="en-NL" sz="1600" dirty="0"/>
              <a:t> files op </a:t>
            </a:r>
            <a:r>
              <a:rPr lang="en-NL" sz="1600" dirty="0" err="1"/>
              <a:t>een</a:t>
            </a:r>
            <a:r>
              <a:rPr lang="en-NL" sz="1600" dirty="0"/>
              <a:t> SD </a:t>
            </a:r>
            <a:r>
              <a:rPr lang="en-NL" sz="1600" dirty="0" err="1"/>
              <a:t>kaart</a:t>
            </a:r>
            <a:r>
              <a:rPr lang="en-NL" sz="1600" dirty="0"/>
              <a:t> </a:t>
            </a:r>
            <a:r>
              <a:rPr lang="en-NL" sz="1600" dirty="0" err="1"/>
              <a:t>zetten</a:t>
            </a:r>
            <a:r>
              <a:rPr lang="en-NL" sz="1600" dirty="0"/>
              <a:t>.</a:t>
            </a:r>
            <a:endParaRPr lang="nl-NL" sz="1600" dirty="0"/>
          </a:p>
          <a:p>
            <a:pPr lvl="1"/>
            <a:r>
              <a:rPr lang="nl-NL" sz="1600" dirty="0"/>
              <a:t>Sensor uitlezen</a:t>
            </a:r>
            <a:r>
              <a:rPr lang="en-NL" sz="1600" dirty="0"/>
              <a:t> met module</a:t>
            </a:r>
            <a:r>
              <a:rPr lang="nl-NL" sz="1600" dirty="0"/>
              <a:t>.</a:t>
            </a:r>
            <a:endParaRPr lang="en-NL" sz="1600" dirty="0"/>
          </a:p>
          <a:p>
            <a:pPr lvl="1"/>
            <a:r>
              <a:rPr lang="en-NL" sz="1600" dirty="0"/>
              <a:t>LCD Scherm</a:t>
            </a:r>
            <a:r>
              <a:rPr lang="nl-NL" sz="1600" dirty="0"/>
              <a:t>.</a:t>
            </a:r>
          </a:p>
        </p:txBody>
      </p:sp>
      <p:pic>
        <p:nvPicPr>
          <p:cNvPr id="14" name="Picture 13" descr="Elektronica protoboard">
            <a:extLst>
              <a:ext uri="{FF2B5EF4-FFF2-40B4-BE49-F238E27FC236}">
                <a16:creationId xmlns:a16="http://schemas.microsoft.com/office/drawing/2014/main" id="{0CC8529F-D65D-AD46-B33D-483B6D4A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8" r="35546" b="-1"/>
          <a:stretch>
            <a:fillRect/>
          </a:stretch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8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B18FE-51C8-15B3-A20E-D08086FDC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8FE83C05-FA20-0C57-980C-B85E5C34D691}"/>
              </a:ext>
            </a:extLst>
          </p:cNvPr>
          <p:cNvSpPr txBox="1">
            <a:spLocks/>
          </p:cNvSpPr>
          <p:nvPr/>
        </p:nvSpPr>
        <p:spPr>
          <a:xfrm>
            <a:off x="762000" y="1138036"/>
            <a:ext cx="4085665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/>
              <a:t>Zelfreflectie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65AFE048-478D-2BF8-E6E8-96F495701262}"/>
              </a:ext>
            </a:extLst>
          </p:cNvPr>
          <p:cNvSpPr txBox="1">
            <a:spLocks/>
          </p:cNvSpPr>
          <p:nvPr/>
        </p:nvSpPr>
        <p:spPr>
          <a:xfrm>
            <a:off x="762000" y="2551176"/>
            <a:ext cx="4085665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Meer </a:t>
            </a:r>
            <a:r>
              <a:rPr lang="en-US" sz="1900" dirty="0" err="1"/>
              <a:t>gestructureerd</a:t>
            </a:r>
            <a:r>
              <a:rPr lang="en-US" sz="1900" dirty="0"/>
              <a:t>.</a:t>
            </a:r>
          </a:p>
          <a:p>
            <a:pPr lvl="1"/>
            <a:r>
              <a:rPr lang="en-US" sz="1900" dirty="0"/>
              <a:t>Beter planning </a:t>
            </a:r>
            <a:r>
              <a:rPr lang="en-US" sz="1900" dirty="0" err="1"/>
              <a:t>bijhouden</a:t>
            </a:r>
            <a:r>
              <a:rPr lang="en-US" sz="1900" dirty="0"/>
              <a:t>.</a:t>
            </a:r>
          </a:p>
          <a:p>
            <a:pPr lvl="1"/>
            <a:r>
              <a:rPr lang="en-US" sz="1900" dirty="0"/>
              <a:t>Beter </a:t>
            </a:r>
            <a:r>
              <a:rPr lang="en-US" sz="1900" dirty="0" err="1"/>
              <a:t>bijhouden</a:t>
            </a:r>
            <a:r>
              <a:rPr lang="en-US" sz="1900" dirty="0"/>
              <a:t> wat er </a:t>
            </a:r>
            <a:r>
              <a:rPr lang="en-US" sz="1900" dirty="0" err="1"/>
              <a:t>nog</a:t>
            </a:r>
            <a:r>
              <a:rPr lang="en-US" sz="1900" dirty="0"/>
              <a:t> </a:t>
            </a:r>
            <a:r>
              <a:rPr lang="en-US" sz="1900" dirty="0" err="1"/>
              <a:t>gedaan</a:t>
            </a:r>
            <a:r>
              <a:rPr lang="en-US" sz="1900" dirty="0"/>
              <a:t> </a:t>
            </a:r>
            <a:r>
              <a:rPr lang="en-US" sz="1900" dirty="0" err="1"/>
              <a:t>moet</a:t>
            </a:r>
            <a:r>
              <a:rPr lang="en-US" sz="1900" dirty="0"/>
              <a:t> </a:t>
            </a:r>
            <a:r>
              <a:rPr lang="en-US" sz="1900" dirty="0" err="1"/>
              <a:t>worden</a:t>
            </a:r>
            <a:endParaRPr lang="en-US" sz="1900" dirty="0"/>
          </a:p>
          <a:p>
            <a:r>
              <a:rPr lang="en-US" sz="1900" dirty="0"/>
              <a:t>Sneller </a:t>
            </a:r>
            <a:r>
              <a:rPr lang="en-US" sz="1900" dirty="0" err="1"/>
              <a:t>vragen</a:t>
            </a:r>
            <a:r>
              <a:rPr lang="en-US" sz="1900" dirty="0"/>
              <a:t> </a:t>
            </a:r>
            <a:r>
              <a:rPr lang="en-US" sz="1900" dirty="0" err="1"/>
              <a:t>stellen</a:t>
            </a:r>
            <a:r>
              <a:rPr lang="en-US" sz="1900" dirty="0"/>
              <a:t>.</a:t>
            </a:r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Veel </a:t>
            </a:r>
            <a:r>
              <a:rPr lang="en-US" sz="1900" dirty="0" err="1"/>
              <a:t>afgekregen</a:t>
            </a:r>
            <a:endParaRPr lang="en-US" sz="1900" dirty="0"/>
          </a:p>
          <a:p>
            <a:r>
              <a:rPr lang="en-US" sz="1900" dirty="0"/>
              <a:t>Veel </a:t>
            </a:r>
            <a:r>
              <a:rPr lang="en-US" sz="1900" dirty="0" err="1"/>
              <a:t>ervaring</a:t>
            </a:r>
            <a:r>
              <a:rPr lang="en-US" sz="1900" dirty="0"/>
              <a:t> </a:t>
            </a:r>
            <a:r>
              <a:rPr lang="en-US" sz="1900" dirty="0" err="1"/>
              <a:t>opgedaan</a:t>
            </a:r>
            <a:endParaRPr lang="en-US" sz="1900" dirty="0"/>
          </a:p>
          <a:p>
            <a:r>
              <a:rPr lang="en-US" sz="1900" dirty="0"/>
              <a:t>Meer </a:t>
            </a:r>
            <a:r>
              <a:rPr lang="en-US" sz="1900" dirty="0" err="1"/>
              <a:t>zelfvertrouwen</a:t>
            </a:r>
            <a:endParaRPr lang="en-US" sz="1900" dirty="0"/>
          </a:p>
        </p:txBody>
      </p:sp>
      <p:pic>
        <p:nvPicPr>
          <p:cNvPr id="21" name="Picture 13" descr="Close-up van een verlichte printplaat">
            <a:extLst>
              <a:ext uri="{FF2B5EF4-FFF2-40B4-BE49-F238E27FC236}">
                <a16:creationId xmlns:a16="http://schemas.microsoft.com/office/drawing/2014/main" id="{63B28B43-B826-A55B-A4AA-2F7321E3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08" r="18897"/>
          <a:stretch>
            <a:fillRect/>
          </a:stretch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8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0076C-19DC-5657-DBF5-2EDAA9F09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nl-NL" sz="3200" noProof="0"/>
              <a:t>Einde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559731-3202-09DA-12C4-167CFCAB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nl-NL" sz="2000" noProof="0"/>
              <a:t>Zijn er nog vragen</a:t>
            </a:r>
          </a:p>
        </p:txBody>
      </p:sp>
      <p:pic>
        <p:nvPicPr>
          <p:cNvPr id="5" name="Picture 4" descr="Een grijze ruimte vol vraagtekens met een open uitgang">
            <a:extLst>
              <a:ext uri="{FF2B5EF4-FFF2-40B4-BE49-F238E27FC236}">
                <a16:creationId xmlns:a16="http://schemas.microsoft.com/office/drawing/2014/main" id="{D5B1C056-5D12-60BA-E1AF-B4C7B5F1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10" r="16624" b="-1"/>
          <a:stretch>
            <a:fillRect/>
          </a:stretch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9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A7DD0-C474-FFCB-02CA-E5CF6B26A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053621"/>
          </a:xfrm>
        </p:spPr>
        <p:txBody>
          <a:bodyPr anchor="t">
            <a:normAutofit/>
          </a:bodyPr>
          <a:lstStyle/>
          <a:p>
            <a:r>
              <a:rPr lang="nl-NL" sz="3200" noProof="0"/>
              <a:t>Inhoud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16D1B4-C5E0-508A-E90D-2B05A11D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NL" sz="2000" noProof="0" dirty="0"/>
              <a:t>Context</a:t>
            </a:r>
          </a:p>
          <a:p>
            <a:r>
              <a:rPr lang="en-NL" sz="2000" dirty="0" err="1"/>
              <a:t>Opdracht</a:t>
            </a:r>
            <a:endParaRPr lang="en-NL" sz="2000" dirty="0"/>
          </a:p>
          <a:p>
            <a:r>
              <a:rPr lang="en-NL" sz="2000" noProof="0" dirty="0" err="1"/>
              <a:t>Realisatie</a:t>
            </a:r>
            <a:endParaRPr lang="en-NL" sz="2000" noProof="0" dirty="0"/>
          </a:p>
          <a:p>
            <a:pPr lvl="1"/>
            <a:r>
              <a:rPr lang="en-NL" sz="1600" dirty="0"/>
              <a:t>Software</a:t>
            </a:r>
          </a:p>
          <a:p>
            <a:pPr lvl="1"/>
            <a:r>
              <a:rPr lang="en-NL" sz="1600" noProof="0" dirty="0"/>
              <a:t>Hardware</a:t>
            </a:r>
          </a:p>
          <a:p>
            <a:pPr lvl="1"/>
            <a:r>
              <a:rPr lang="en-NL" sz="1600" noProof="0" dirty="0" err="1"/>
              <a:t>Mechanica</a:t>
            </a:r>
            <a:endParaRPr lang="en-NL" sz="1600" noProof="0" dirty="0"/>
          </a:p>
          <a:p>
            <a:r>
              <a:rPr lang="en-NL" sz="2000" noProof="0" dirty="0"/>
              <a:t>Demo</a:t>
            </a:r>
          </a:p>
          <a:p>
            <a:r>
              <a:rPr lang="en-NL" sz="2000" dirty="0" err="1"/>
              <a:t>Conclusie</a:t>
            </a:r>
            <a:endParaRPr lang="en-NL" sz="2000" dirty="0"/>
          </a:p>
          <a:p>
            <a:r>
              <a:rPr lang="en-NL" sz="2000" noProof="0" dirty="0" err="1"/>
              <a:t>Zelfreflectie</a:t>
            </a:r>
            <a:endParaRPr lang="en-NL" sz="2000" noProof="0" dirty="0"/>
          </a:p>
          <a:p>
            <a:endParaRPr lang="en-NL" sz="2000" noProof="0" dirty="0"/>
          </a:p>
          <a:p>
            <a:pPr lvl="1"/>
            <a:endParaRPr lang="nl-NL" sz="1600" noProof="0" dirty="0"/>
          </a:p>
        </p:txBody>
      </p:sp>
      <p:pic>
        <p:nvPicPr>
          <p:cNvPr id="4" name="Picture 13" descr="Close-up van een verlichte printplaat">
            <a:extLst>
              <a:ext uri="{FF2B5EF4-FFF2-40B4-BE49-F238E27FC236}">
                <a16:creationId xmlns:a16="http://schemas.microsoft.com/office/drawing/2014/main" id="{9B40F7D0-F810-7A4F-79AB-AF0119CD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08" r="18897"/>
          <a:stretch>
            <a:fillRect/>
          </a:stretch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8CFA3-307D-6E5D-AD3D-AD4DFD394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D8B8E-F5BB-5D7D-3BC2-2D38C879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nl-NL" sz="3200" noProof="0" dirty="0"/>
              <a:t>Context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F81398-4257-5C9B-F410-E1E0EB12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4C7DC2-97C2-83A4-EA0D-ADEEDF11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nl-NL" sz="2000" noProof="0" dirty="0"/>
              <a:t>Leerbedrijf – RDM</a:t>
            </a:r>
          </a:p>
          <a:p>
            <a:r>
              <a:rPr lang="nl-NL" sz="2000" noProof="0" dirty="0"/>
              <a:t>Radar technologie</a:t>
            </a:r>
          </a:p>
          <a:p>
            <a:r>
              <a:rPr lang="nl-NL" sz="2000" noProof="0" dirty="0"/>
              <a:t>Antennes</a:t>
            </a:r>
          </a:p>
          <a:p>
            <a:r>
              <a:rPr lang="nl-NL" sz="2000" noProof="0" dirty="0"/>
              <a:t>frequentie </a:t>
            </a:r>
            <a:r>
              <a:rPr lang="nl-NL" sz="2000" noProof="0" dirty="0" err="1"/>
              <a:t>modulated</a:t>
            </a:r>
            <a:r>
              <a:rPr lang="nl-NL" sz="2000" noProof="0" dirty="0"/>
              <a:t> </a:t>
            </a:r>
            <a:r>
              <a:rPr lang="nl-NL" sz="2000" noProof="0" dirty="0" err="1"/>
              <a:t>continuous</a:t>
            </a:r>
            <a:r>
              <a:rPr lang="nl-NL" sz="2000" noProof="0" dirty="0"/>
              <a:t> wave (FMCW)</a:t>
            </a:r>
          </a:p>
          <a:p>
            <a:endParaRPr lang="nl-NL" sz="2000" noProof="0" dirty="0"/>
          </a:p>
        </p:txBody>
      </p:sp>
      <p:pic>
        <p:nvPicPr>
          <p:cNvPr id="5" name="Picture 4" descr="Afbeelding met buitenshuis, hemel, wolk, landschap&#10;&#10;Door AI gegenereerde inhoud is mogelijk onjuist.">
            <a:extLst>
              <a:ext uri="{FF2B5EF4-FFF2-40B4-BE49-F238E27FC236}">
                <a16:creationId xmlns:a16="http://schemas.microsoft.com/office/drawing/2014/main" id="{78696089-2730-7C1A-F8D7-13B898D4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97" r="33153"/>
          <a:stretch>
            <a:fillRect/>
          </a:stretch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9DAC5-765C-EA77-48ED-D34D3F6E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nl-NL" sz="3200" noProof="0" dirty="0"/>
              <a:t>Opdracht</a:t>
            </a:r>
          </a:p>
        </p:txBody>
      </p:sp>
      <p:pic>
        <p:nvPicPr>
          <p:cNvPr id="4" name="Picture 13" descr="Elektronica protoboard">
            <a:extLst>
              <a:ext uri="{FF2B5EF4-FFF2-40B4-BE49-F238E27FC236}">
                <a16:creationId xmlns:a16="http://schemas.microsoft.com/office/drawing/2014/main" id="{98BBE916-A869-59BA-09B7-0B48FCAC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294" b="-1"/>
          <a:stretch>
            <a:fillRect/>
          </a:stretch>
        </p:blipFill>
        <p:spPr>
          <a:xfrm>
            <a:off x="0" y="10"/>
            <a:ext cx="7572605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2E7316-7C20-58A8-B103-68F6E84BD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nl-NL" sz="2000" noProof="0" dirty="0"/>
              <a:t>Testen 3D print.</a:t>
            </a:r>
          </a:p>
          <a:p>
            <a:r>
              <a:rPr lang="nl-NL" sz="2000" noProof="0" dirty="0"/>
              <a:t>Locatie bepaling en aansturing scheiden.</a:t>
            </a:r>
            <a:endParaRPr lang="en-NL" sz="2000" noProof="0" dirty="0"/>
          </a:p>
          <a:p>
            <a:endParaRPr lang="en-NL" sz="2000" dirty="0"/>
          </a:p>
          <a:p>
            <a:r>
              <a:rPr lang="nl-NL" sz="2000" dirty="0"/>
              <a:t>3D printen en frezen</a:t>
            </a:r>
            <a:r>
              <a:rPr lang="en-NL" sz="2000" dirty="0"/>
              <a:t>.</a:t>
            </a:r>
            <a:endParaRPr lang="nl-NL" sz="2000" dirty="0"/>
          </a:p>
          <a:p>
            <a:r>
              <a:rPr lang="en-NL" sz="2000" dirty="0"/>
              <a:t>5 as</a:t>
            </a:r>
            <a:r>
              <a:rPr lang="nl-NL" sz="2000" dirty="0"/>
              <a:t>s</a:t>
            </a:r>
            <a:r>
              <a:rPr lang="en-NL" sz="2000" dirty="0" err="1"/>
              <a:t>en</a:t>
            </a:r>
            <a:r>
              <a:rPr lang="en-NL" sz="2000" dirty="0"/>
              <a:t>.</a:t>
            </a:r>
          </a:p>
          <a:p>
            <a:r>
              <a:rPr lang="nl-NL" sz="2000" noProof="0" dirty="0"/>
              <a:t>S</a:t>
            </a:r>
            <a:r>
              <a:rPr lang="en-NL" sz="2000" noProof="0" dirty="0" err="1"/>
              <a:t>ensoren</a:t>
            </a:r>
            <a:r>
              <a:rPr lang="en-NL" sz="2000" noProof="0" dirty="0"/>
              <a:t> &amp; </a:t>
            </a:r>
            <a:r>
              <a:rPr lang="en-NL" sz="2000" noProof="0" dirty="0" err="1"/>
              <a:t>actuatoren</a:t>
            </a:r>
            <a:r>
              <a:rPr lang="en-NL" sz="2000" noProof="0" dirty="0"/>
              <a:t> </a:t>
            </a:r>
            <a:r>
              <a:rPr lang="en-NL" sz="2000" noProof="0" dirty="0" err="1"/>
              <a:t>verwisselbaar</a:t>
            </a:r>
            <a:r>
              <a:rPr lang="en-NL" sz="2000" noProof="0" dirty="0"/>
              <a:t>.</a:t>
            </a:r>
            <a:endParaRPr lang="nl-NL" sz="2000" noProof="0" dirty="0"/>
          </a:p>
          <a:p>
            <a:endParaRPr lang="nl-NL" sz="2000" noProof="0" dirty="0"/>
          </a:p>
          <a:p>
            <a:endParaRPr lang="nl-NL" sz="2000" noProof="0" dirty="0"/>
          </a:p>
          <a:p>
            <a:endParaRPr lang="nl-NL" sz="2000" noProof="0" dirty="0"/>
          </a:p>
        </p:txBody>
      </p:sp>
      <p:pic>
        <p:nvPicPr>
          <p:cNvPr id="6" name="Afbeelding 5" descr="Afbeelding met gereedschap, mes, hout, overdekt&#10;&#10;Door AI gegenereerde inhoud is mogelijk onjuist.">
            <a:extLst>
              <a:ext uri="{FF2B5EF4-FFF2-40B4-BE49-F238E27FC236}">
                <a16:creationId xmlns:a16="http://schemas.microsoft.com/office/drawing/2014/main" id="{F8CEE23F-1862-68E7-450E-3F6D2851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8" r="3629"/>
          <a:stretch>
            <a:fillRect/>
          </a:stretch>
        </p:blipFill>
        <p:spPr>
          <a:xfrm rot="5400000">
            <a:off x="180907" y="134090"/>
            <a:ext cx="4065780" cy="4115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57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Tijdelijke aanduiding voor inhoud 4" descr="Afbeelding met tekst, schermopname, diagram, Lettertype&#10;&#10;Door AI gegenereerde inhoud is mogelijk onjuist.">
            <a:extLst>
              <a:ext uri="{FF2B5EF4-FFF2-40B4-BE49-F238E27FC236}">
                <a16:creationId xmlns:a16="http://schemas.microsoft.com/office/drawing/2014/main" id="{E9D1CDD7-00EC-3692-08C7-87518BC3B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" b="4061"/>
          <a:stretch>
            <a:fillRect/>
          </a:stretch>
        </p:blipFill>
        <p:spPr>
          <a:xfrm>
            <a:off x="2435291" y="941564"/>
            <a:ext cx="9202604" cy="5051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CC0AE6-9365-E163-F917-92C257C3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10" y="948461"/>
            <a:ext cx="4997189" cy="1153236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Opdracht</a:t>
            </a: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B817103A-577A-14E1-5F0A-BF42A5360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331" y="2391377"/>
            <a:ext cx="4997189" cy="2941544"/>
          </a:xfrm>
        </p:spPr>
        <p:txBody>
          <a:bodyPr>
            <a:normAutofit/>
          </a:bodyPr>
          <a:lstStyle/>
          <a:p>
            <a:r>
              <a:rPr lang="nl-NL" sz="1800" noProof="0" dirty="0"/>
              <a:t>Oude situatie</a:t>
            </a:r>
          </a:p>
        </p:txBody>
      </p:sp>
    </p:spTree>
    <p:extLst>
      <p:ext uri="{BB962C8B-B14F-4D97-AF65-F5344CB8AC3E}">
        <p14:creationId xmlns:p14="http://schemas.microsoft.com/office/powerpoint/2010/main" val="211970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1EE28-93AB-FEB0-2104-606ECC4C6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71F4FF-646A-344B-F4D4-14B2FD9EE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4CC128-36CB-AE67-3947-48C971523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ADA520-0A93-45A4-7023-DB96A568D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E9C07CD-5512-4F54-17AD-DB712B2C3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B6DB7B-6191-3ADB-5147-FE2C37484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Tijdelijke aanduiding voor inhoud 8" descr="Afbeelding met tekst, schermopname, diagram, Lettertype&#10;&#10;Door AI gegenereerde inhoud is mogelijk onjuist.">
            <a:extLst>
              <a:ext uri="{FF2B5EF4-FFF2-40B4-BE49-F238E27FC236}">
                <a16:creationId xmlns:a16="http://schemas.microsoft.com/office/drawing/2014/main" id="{69F36886-0D79-0DA4-EC71-0038E3460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" b="3371"/>
          <a:stretch>
            <a:fillRect/>
          </a:stretch>
        </p:blipFill>
        <p:spPr>
          <a:xfrm>
            <a:off x="3155315" y="858416"/>
            <a:ext cx="8482579" cy="5225142"/>
          </a:xfrm>
          <a:prstGeom prst="rect">
            <a:avLst/>
          </a:prstGeom>
        </p:spPr>
      </p:pic>
      <p:sp>
        <p:nvSpPr>
          <p:cNvPr id="15" name="Tijdelijke aanduiding voor inhoud 10">
            <a:extLst>
              <a:ext uri="{FF2B5EF4-FFF2-40B4-BE49-F238E27FC236}">
                <a16:creationId xmlns:a16="http://schemas.microsoft.com/office/drawing/2014/main" id="{BAD73ED7-C3E8-7682-10E5-0AE70AAAF4B6}"/>
              </a:ext>
            </a:extLst>
          </p:cNvPr>
          <p:cNvSpPr txBox="1">
            <a:spLocks/>
          </p:cNvSpPr>
          <p:nvPr/>
        </p:nvSpPr>
        <p:spPr>
          <a:xfrm>
            <a:off x="1084680" y="2302905"/>
            <a:ext cx="4997189" cy="2941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noProof="0" dirty="0"/>
              <a:t>Nieuwe situatie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B2D650-8CE2-8464-F492-6BBB80D7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48" y="997113"/>
            <a:ext cx="4997189" cy="1153236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Opdracht</a:t>
            </a:r>
          </a:p>
        </p:txBody>
      </p:sp>
    </p:spTree>
    <p:extLst>
      <p:ext uri="{BB962C8B-B14F-4D97-AF65-F5344CB8AC3E}">
        <p14:creationId xmlns:p14="http://schemas.microsoft.com/office/powerpoint/2010/main" val="392949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FA6E9-0A0A-833A-4843-D98B4A03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nl-NL" sz="3200" noProof="0" dirty="0"/>
              <a:t>Wat heb ik gerealiseerd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F1AE2C-58F6-57ED-F461-51AAA2F60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nl-NL" sz="2000" noProof="0" dirty="0"/>
              <a:t>Hardware</a:t>
            </a:r>
          </a:p>
          <a:p>
            <a:r>
              <a:rPr lang="nl-NL" sz="2000" noProof="0" dirty="0"/>
              <a:t>Software</a:t>
            </a:r>
          </a:p>
          <a:p>
            <a:r>
              <a:rPr lang="nl-NL" sz="2000" noProof="0" dirty="0"/>
              <a:t>Mechanica</a:t>
            </a:r>
          </a:p>
          <a:p>
            <a:endParaRPr lang="nl-NL" sz="2000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863DD7F-2A33-79E5-8642-712B9B79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" y="1007706"/>
            <a:ext cx="7481320" cy="48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4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3608E-26BD-7835-E7E3-5D620507B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2F5DBF-D4F7-3D4B-C2AD-55B381BA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Ontwerpen software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443B8A-0C93-5742-E100-240416B53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405" y="5358064"/>
            <a:ext cx="3159184" cy="3854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sz="1800" noProof="0" dirty="0"/>
              <a:t>Rechte beweging model. (G0, G1)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81C23C0-AB5F-C052-3C5A-436D21929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44" y="1419219"/>
            <a:ext cx="4890576" cy="193177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4DD8D3D-1864-733E-49FD-82CF81C70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05" y="3869593"/>
            <a:ext cx="4890576" cy="141826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8BD8C4A-46BF-F38B-ADEE-711931760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578" y="778740"/>
            <a:ext cx="914528" cy="924054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FFCAEB50-3C4C-6993-5E05-39F4D8E35B24}"/>
              </a:ext>
            </a:extLst>
          </p:cNvPr>
          <p:cNvSpPr txBox="1"/>
          <p:nvPr/>
        </p:nvSpPr>
        <p:spPr>
          <a:xfrm>
            <a:off x="8047886" y="3425628"/>
            <a:ext cx="609391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sz="1500" noProof="0" dirty="0"/>
              <a:t>Cirkel beweging model. (G2, G3)</a:t>
            </a:r>
          </a:p>
        </p:txBody>
      </p:sp>
    </p:spTree>
    <p:extLst>
      <p:ext uri="{BB962C8B-B14F-4D97-AF65-F5344CB8AC3E}">
        <p14:creationId xmlns:p14="http://schemas.microsoft.com/office/powerpoint/2010/main" val="151213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9C519F-593D-EB9D-FBAE-B2CF49E0A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FA63AC-DA05-5D3E-C08B-E40A46E04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17E71F-ADC4-471C-3C2E-46D3BC1B2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77F71B-8566-B8F2-0C14-200D9FC7C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877D40B-35AC-0018-8002-2F7BAAE61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D38DE2-B013-9D76-B54C-372C0558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6B59F4-2B6F-6D1D-5E4D-52C38B452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802172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Hardware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B5944A-5114-1B82-0833-A8FBF784A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61" y="1874241"/>
            <a:ext cx="3159184" cy="1824613"/>
          </a:xfrm>
        </p:spPr>
        <p:txBody>
          <a:bodyPr>
            <a:normAutofit/>
          </a:bodyPr>
          <a:lstStyle/>
          <a:p>
            <a:r>
              <a:rPr lang="nl-NL" sz="1800" b="1" noProof="0" dirty="0"/>
              <a:t>Sensor</a:t>
            </a:r>
          </a:p>
          <a:p>
            <a:pPr lvl="1"/>
            <a:r>
              <a:rPr lang="nl-NL" sz="1400" noProof="0" dirty="0"/>
              <a:t>Goedkoop</a:t>
            </a:r>
          </a:p>
          <a:p>
            <a:pPr lvl="1"/>
            <a:r>
              <a:rPr lang="nl-NL" sz="1400" noProof="0" dirty="0"/>
              <a:t>Nauwkeurig</a:t>
            </a:r>
          </a:p>
          <a:p>
            <a:pPr lvl="1"/>
            <a:r>
              <a:rPr lang="nl-NL" sz="1400" noProof="0" dirty="0"/>
              <a:t>Flexibel</a:t>
            </a:r>
          </a:p>
        </p:txBody>
      </p:sp>
      <p:pic>
        <p:nvPicPr>
          <p:cNvPr id="6" name="Picture 2" descr="Rotary Encoder 600P/R 2 Channel 6mm (5V NPN) - RobotShop">
            <a:extLst>
              <a:ext uri="{FF2B5EF4-FFF2-40B4-BE49-F238E27FC236}">
                <a16:creationId xmlns:a16="http://schemas.microsoft.com/office/drawing/2014/main" id="{26563E49-D377-81B1-F826-A94F101B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23" y="3079716"/>
            <a:ext cx="2696626" cy="269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rduino A000067">
            <a:extLst>
              <a:ext uri="{FF2B5EF4-FFF2-40B4-BE49-F238E27FC236}">
                <a16:creationId xmlns:a16="http://schemas.microsoft.com/office/drawing/2014/main" id="{B7E6D4AB-8D3A-08ED-FC86-948088BD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279" y="2504765"/>
            <a:ext cx="3378127" cy="25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7E9167F8-919C-2FE6-1105-D16E90FAF403}"/>
              </a:ext>
            </a:extLst>
          </p:cNvPr>
          <p:cNvSpPr txBox="1"/>
          <p:nvPr/>
        </p:nvSpPr>
        <p:spPr>
          <a:xfrm>
            <a:off x="7109904" y="4626348"/>
            <a:ext cx="37782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b="1" noProof="0" dirty="0"/>
              <a:t>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 noProof="0" dirty="0"/>
              <a:t>Pinnen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 noProof="0" dirty="0"/>
              <a:t>Rekenkracht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 dirty="0"/>
              <a:t>Gebruikt</a:t>
            </a:r>
            <a:endParaRPr lang="nl-NL" sz="1400" noProof="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43825D8-A028-1460-08B1-BE640050A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9279" y="900622"/>
            <a:ext cx="1437782" cy="6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2591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633</Words>
  <Application>Microsoft Office PowerPoint</Application>
  <PresentationFormat>Breedbeeld</PresentationFormat>
  <Paragraphs>149</Paragraphs>
  <Slides>16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Kantoorthema</vt:lpstr>
      <vt:lpstr>Aansturing freesbank</vt:lpstr>
      <vt:lpstr>Inhoud</vt:lpstr>
      <vt:lpstr>Context</vt:lpstr>
      <vt:lpstr>Opdracht</vt:lpstr>
      <vt:lpstr>Opdracht</vt:lpstr>
      <vt:lpstr>Opdracht</vt:lpstr>
      <vt:lpstr>Wat heb ik gerealiseerd</vt:lpstr>
      <vt:lpstr>Ontwerpen software</vt:lpstr>
      <vt:lpstr>Hardware</vt:lpstr>
      <vt:lpstr>Mechanica</vt:lpstr>
      <vt:lpstr>Mechanica</vt:lpstr>
      <vt:lpstr>Demo flimpie</vt:lpstr>
      <vt:lpstr>Demo Resultaat</vt:lpstr>
      <vt:lpstr>Conclusie</vt:lpstr>
      <vt:lpstr>PowerPoint-presentatie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Olaf Goudriaan (1071349)</dc:creator>
  <cp:lastModifiedBy>Olaf Goudriaan (1071349)</cp:lastModifiedBy>
  <cp:revision>28</cp:revision>
  <dcterms:created xsi:type="dcterms:W3CDTF">2026-01-23T11:49:36Z</dcterms:created>
  <dcterms:modified xsi:type="dcterms:W3CDTF">2026-01-29T09:55:34Z</dcterms:modified>
</cp:coreProperties>
</file>